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44" r:id="rId6"/>
    <p:sldId id="114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是一篇应用文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介绍了关于中国消费者对无人驾驶汽车的担忧的调查报告。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87717"/>
            <a:ext cx="11485848" cy="1521203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924944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CUSTOMERS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1172" y="1454230"/>
            <a:ext cx="10736300" cy="456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a report on people’s worries about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6003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flying cars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driverless cars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6003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traditional cars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battery-powered cars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2059" y="83814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427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细节理解题。根据标题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“CUSTOMERS’ WORRIES ABOUT SELF-DRIVING IN CHINA”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报告主题是人们对无人驾驶汽车的担忧。故选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6003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percentage of people worrying about passenger safety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6003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6003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45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70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7115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3707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“Passenger safety”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这一行的柱状图可推测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柱状图的顶点在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％的中间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结合选项可知应该是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know from this report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report is from the latest information of this year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type of cars costs so much that few people buy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people think this type of cars will make drivers bored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People worry more about the loss of jobs than no driving control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74533" y="8294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“Loss of driving pleasure”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有一部分人认为无人驾驶会导致失去驾驶乐趣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一部分人认为这种车会让司机感到无聊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是正确的。故选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166</Words>
  <Application>Microsoft Office PowerPoint</Application>
  <PresentationFormat>自定义</PresentationFormat>
  <Paragraphs>21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2025-09-17T05:23:01Z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